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cabularyninja@yahoo.com" initials="v" lastIdx="1" clrIdx="0">
    <p:extLst>
      <p:ext uri="{19B8F6BF-5375-455C-9EA6-DF929625EA0E}">
        <p15:presenceInfo xmlns:p15="http://schemas.microsoft.com/office/powerpoint/2012/main" userId="2fa6320d1b3feb7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AEEE"/>
    <a:srgbClr val="CC99FF"/>
    <a:srgbClr val="FF0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/>
    <p:restoredTop sz="94689"/>
  </p:normalViewPr>
  <p:slideViewPr>
    <p:cSldViewPr snapToGrid="0" snapToObjects="1">
      <p:cViewPr>
        <p:scale>
          <a:sx n="72" d="100"/>
          <a:sy n="72" d="100"/>
        </p:scale>
        <p:origin x="3208" y="-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50AC7-5F75-5540-A613-91DA69DEB59A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A24CF-DEC8-CC4A-A654-D894121BE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8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0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12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9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06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48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454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60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78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87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0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01B88-E07E-FF42-BF97-3978ED562A37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A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C7797A8C-BEEE-C568-9865-DA28B837ED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1727072" y="1998133"/>
            <a:ext cx="3403853" cy="41825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5119E8-4B1D-60D8-8EB9-C86DF751EBDF}"/>
              </a:ext>
            </a:extLst>
          </p:cNvPr>
          <p:cNvSpPr txBox="1"/>
          <p:nvPr/>
        </p:nvSpPr>
        <p:spPr>
          <a:xfrm>
            <a:off x="279398" y="5816600"/>
            <a:ext cx="6299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1</a:t>
            </a:r>
          </a:p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WHOLE YEAR OVERVIEW</a:t>
            </a:r>
          </a:p>
        </p:txBody>
      </p:sp>
    </p:spTree>
    <p:extLst>
      <p:ext uri="{BB962C8B-B14F-4D97-AF65-F5344CB8AC3E}">
        <p14:creationId xmlns:p14="http://schemas.microsoft.com/office/powerpoint/2010/main" val="180158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4816" y="378244"/>
            <a:ext cx="5988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u="sng" dirty="0">
                <a:latin typeface="Gill Sans MT" panose="020B0502020104020203" pitchFamily="34" charset="77"/>
                <a:cs typeface="Phosphate Inline" panose="02000506050000020004" pitchFamily="2" charset="77"/>
              </a:rPr>
              <a:t>YEAR  1 -  WHOLE YEAR OVERVIEW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010250"/>
              </p:ext>
            </p:extLst>
          </p:nvPr>
        </p:nvGraphicFramePr>
        <p:xfrm>
          <a:off x="185716" y="1012412"/>
          <a:ext cx="6486568" cy="7881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0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8519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Gill Sans MT" panose="020B0502020104020203" pitchFamily="34" charset="0"/>
                        </a:rPr>
                        <a:t>Weeks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506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</a:t>
                      </a: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ai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oi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ay, oy 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a–e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e–e 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</a:t>
                      </a: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–e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o–e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u–e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</a:t>
                      </a: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ee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ea  (/</a:t>
                      </a: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:/)</a:t>
                      </a:r>
                    </a:p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ea (/ɛ/)  </a:t>
                      </a: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2941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er (/ɜ:/) </a:t>
                      </a:r>
                    </a:p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er (/ə/) </a:t>
                      </a: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Ir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ur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oo (/u:/) oo (/ʊ/) 	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b="0" i="0" u="none" strike="noStrike" kern="1200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oa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</a:t>
                      </a: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oe</a:t>
                      </a:r>
                      <a:endParaRPr lang="en-GB" sz="900" b="0" i="0" u="none" strike="noStrike" kern="1200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ou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Ow (/</a:t>
                      </a: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aʊ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/)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Ow (/</a:t>
                      </a: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əʊ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/)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ue</a:t>
                      </a:r>
                      <a:endParaRPr lang="en-GB" sz="900" b="0" i="0" u="none" strike="noStrike" kern="1200" baseline="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ew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0416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28600" indent="-228600" algn="ctr">
                        <a:buAutoNum type="arabicPeriod"/>
                      </a:pPr>
                      <a:r>
                        <a:rPr lang="en-US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ie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(/</a:t>
                      </a:r>
                      <a:r>
                        <a:rPr lang="en-US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aɪ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/)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ie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(/</a:t>
                      </a:r>
                      <a:r>
                        <a:rPr lang="en-US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:/)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igh 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or </a:t>
                      </a:r>
                    </a:p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ore 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aw </a:t>
                      </a:r>
                    </a:p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au 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air, ear and ear(/</a:t>
                      </a:r>
                      <a:r>
                        <a:rPr lang="en-US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ɛə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/) </a:t>
                      </a:r>
                    </a:p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are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(/</a:t>
                      </a:r>
                      <a:r>
                        <a:rPr lang="en-US" sz="900" b="0" i="0" u="none" strike="noStrike" kern="1200" baseline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ɛə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/) </a:t>
                      </a:r>
                    </a:p>
                    <a:p>
                      <a:pPr algn="ctr"/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288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Words ending</a:t>
                      </a:r>
                      <a:r>
                        <a:rPr lang="en-GB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–y 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2.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New consonant spellings 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ph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wh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3.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Using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k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for the /k/ sound 	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4.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The sounds /f/, /l/, /s/, /z/ and /k/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spelt 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ff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ll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ss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zz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ck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5.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The /ŋ/ sound spelt </a:t>
                      </a:r>
                      <a:r>
                        <a:rPr lang="en-US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n before k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6.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Division of words into syllables 	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4832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Adding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s and 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es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to words (plural of nouns and the third person singular of verbs)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Adding the endings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ing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,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ed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to verbs where no change is needed to the root word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Adding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and –</a:t>
                      </a:r>
                      <a:r>
                        <a:rPr lang="en-US" sz="900" b="0" i="1" u="none" strike="noStrike" kern="1200" baseline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to adjectives where no change is needed to the root word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Adding the prefix </a:t>
                      </a:r>
                      <a:r>
                        <a:rPr lang="en-GB" sz="900" b="0" i="0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–un 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Compound words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Common exception words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769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1. Division of words into syllables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2. Homophones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3. 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The /</a:t>
                      </a:r>
                      <a:r>
                        <a:rPr lang="en-US" sz="90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tʃ</a:t>
                      </a:r>
                      <a:r>
                        <a:rPr lang="en-US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 sound is usually spelt as -</a:t>
                      </a:r>
                      <a:r>
                        <a:rPr lang="en-US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tch</a:t>
                      </a:r>
                      <a:r>
                        <a:rPr lang="en-US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algn="ctr"/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4. The </a:t>
                      </a:r>
                      <a:r>
                        <a:rPr lang="en-US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/v/ </a:t>
                      </a:r>
                      <a:r>
                        <a:rPr lang="en-US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sound at the end of words 	</a:t>
                      </a:r>
                    </a:p>
                    <a:p>
                      <a:pPr algn="ctr"/>
                      <a:endParaRPr lang="en-GB" sz="900" i="1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5. Common exception words 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6. Words ending </a:t>
                      </a:r>
                      <a:r>
                        <a:rPr lang="en-GB" sz="900" b="0" i="1" u="none" strike="noStrike" kern="1200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–y</a:t>
                      </a: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 	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kern="1200" baseline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025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2921</TotalTime>
  <Words>448</Words>
  <Application>Microsoft Macintosh PowerPoint</Application>
  <PresentationFormat>A4 Paper (210x297 mm)</PresentationFormat>
  <Paragraphs>71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vocabularyninja@yahoo.com</dc:creator>
  <cp:lastModifiedBy>Andrew Jennings</cp:lastModifiedBy>
  <cp:revision>68</cp:revision>
  <dcterms:created xsi:type="dcterms:W3CDTF">2020-04-07T16:27:58Z</dcterms:created>
  <dcterms:modified xsi:type="dcterms:W3CDTF">2025-02-20T14:51:33Z</dcterms:modified>
</cp:coreProperties>
</file>